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-151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29A6-53B7-4668-81B3-58949AE8BCD3}" type="datetimeFigureOut">
              <a:rPr lang="fa-IR" smtClean="0"/>
              <a:t>01/06/1440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451E-11BA-4065-B339-5E8B79386B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57221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29A6-53B7-4668-81B3-58949AE8BCD3}" type="datetimeFigureOut">
              <a:rPr lang="fa-IR" smtClean="0"/>
              <a:t>01/06/1440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451E-11BA-4065-B339-5E8B79386B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50853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29A6-53B7-4668-81B3-58949AE8BCD3}" type="datetimeFigureOut">
              <a:rPr lang="fa-IR" smtClean="0"/>
              <a:t>01/06/1440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451E-11BA-4065-B339-5E8B79386B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359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29A6-53B7-4668-81B3-58949AE8BCD3}" type="datetimeFigureOut">
              <a:rPr lang="fa-IR" smtClean="0"/>
              <a:t>01/06/1440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451E-11BA-4065-B339-5E8B79386B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717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29A6-53B7-4668-81B3-58949AE8BCD3}" type="datetimeFigureOut">
              <a:rPr lang="fa-IR" smtClean="0"/>
              <a:t>01/06/1440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451E-11BA-4065-B339-5E8B79386B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570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29A6-53B7-4668-81B3-58949AE8BCD3}" type="datetimeFigureOut">
              <a:rPr lang="fa-IR" smtClean="0"/>
              <a:t>01/06/1440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451E-11BA-4065-B339-5E8B79386B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2343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29A6-53B7-4668-81B3-58949AE8BCD3}" type="datetimeFigureOut">
              <a:rPr lang="fa-IR" smtClean="0"/>
              <a:t>01/06/1440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451E-11BA-4065-B339-5E8B79386B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1821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29A6-53B7-4668-81B3-58949AE8BCD3}" type="datetimeFigureOut">
              <a:rPr lang="fa-IR" smtClean="0"/>
              <a:t>01/06/1440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451E-11BA-4065-B339-5E8B79386B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9148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29A6-53B7-4668-81B3-58949AE8BCD3}" type="datetimeFigureOut">
              <a:rPr lang="fa-IR" smtClean="0"/>
              <a:t>01/06/1440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451E-11BA-4065-B339-5E8B79386B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869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29A6-53B7-4668-81B3-58949AE8BCD3}" type="datetimeFigureOut">
              <a:rPr lang="fa-IR" smtClean="0"/>
              <a:t>01/06/1440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451E-11BA-4065-B339-5E8B79386B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599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29A6-53B7-4668-81B3-58949AE8BCD3}" type="datetimeFigureOut">
              <a:rPr lang="fa-IR" smtClean="0"/>
              <a:t>01/06/1440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451E-11BA-4065-B339-5E8B79386B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8757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C29A6-53B7-4668-81B3-58949AE8BCD3}" type="datetimeFigureOut">
              <a:rPr lang="fa-IR" smtClean="0"/>
              <a:t>01/06/1440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3451E-11BA-4065-B339-5E8B79386B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84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کالینان - Mozilla Firefox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4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8430"/>
            <a:ext cx="9144000" cy="49447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56176" y="2276872"/>
            <a:ext cx="1728192" cy="3385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a-IR" sz="1600" b="1" dirty="0">
                <a:cs typeface="B Titr" panose="00000700000000000000" pitchFamily="2" charset="-78"/>
              </a:rPr>
              <a:t>شماره دانشجویی</a:t>
            </a:r>
            <a:endParaRPr lang="fa-IR" sz="1600" dirty="0">
              <a:cs typeface="B Titr" panose="00000700000000000000" pitchFamily="2" charset="-78"/>
            </a:endParaRPr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5736759" y="2865566"/>
            <a:ext cx="1198875" cy="360040"/>
          </a:xfrm>
          <a:prstGeom prst="bentConnector3">
            <a:avLst>
              <a:gd name="adj1" fmla="val 968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26765" y="2611572"/>
            <a:ext cx="216024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>
                <a:cs typeface="B Titr" panose="00000700000000000000" pitchFamily="2" charset="-78"/>
              </a:rPr>
              <a:t>شماره ملی</a:t>
            </a:r>
            <a:endParaRPr lang="fa-IR" sz="1600" dirty="0">
              <a:cs typeface="B Titr" panose="00000700000000000000" pitchFamily="2" charset="-78"/>
            </a:endParaRPr>
          </a:p>
        </p:txBody>
      </p:sp>
      <p:cxnSp>
        <p:nvCxnSpPr>
          <p:cNvPr id="38" name="Elbow Connector 37"/>
          <p:cNvCxnSpPr/>
          <p:nvPr/>
        </p:nvCxnSpPr>
        <p:spPr>
          <a:xfrm rot="5400000">
            <a:off x="6319056" y="3119497"/>
            <a:ext cx="1119673" cy="662474"/>
          </a:xfrm>
          <a:prstGeom prst="bentConnector4">
            <a:avLst>
              <a:gd name="adj1" fmla="val 99700"/>
              <a:gd name="adj2" fmla="val 9155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94928" y="3915207"/>
            <a:ext cx="352839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/>
            <a:r>
              <a:rPr lang="fa-IR" sz="1200" b="1" dirty="0">
                <a:cs typeface="B Titr" panose="00000700000000000000" pitchFamily="2" charset="-78"/>
              </a:rPr>
              <a:t>از شروع ترم جدید ( بهمن 97 ) رزرو غذا به صورت اینترنتی و ذخیره آن به شکل هفتگی می باشد .</a:t>
            </a:r>
            <a:endParaRPr lang="fa-IR" sz="1200" b="1" dirty="0" smtClean="0">
              <a:effectLst/>
              <a:cs typeface="B Titr" panose="00000700000000000000" pitchFamily="2" charset="-78"/>
            </a:endParaRPr>
          </a:p>
          <a:p>
            <a:pPr algn="justLow"/>
            <a:r>
              <a:rPr lang="fa-IR" sz="1200" b="1" dirty="0">
                <a:cs typeface="B Titr" panose="00000700000000000000" pitchFamily="2" charset="-78"/>
              </a:rPr>
              <a:t>دریافت غذا تنها با </a:t>
            </a:r>
            <a:r>
              <a:rPr lang="fa-IR" sz="1200" b="1" dirty="0" smtClean="0">
                <a:cs typeface="B Titr" panose="00000700000000000000" pitchFamily="2" charset="-78"/>
              </a:rPr>
              <a:t>کارت </a:t>
            </a:r>
            <a:r>
              <a:rPr lang="fa-IR" sz="1200" b="1" dirty="0">
                <a:cs typeface="B Titr" panose="00000700000000000000" pitchFamily="2" charset="-78"/>
              </a:rPr>
              <a:t>دانشجویی امکان پذیر می باشد </a:t>
            </a:r>
            <a:r>
              <a:rPr lang="fa-IR" sz="1200" b="1" dirty="0" smtClean="0">
                <a:cs typeface="B Titr" panose="00000700000000000000" pitchFamily="2" charset="-78"/>
              </a:rPr>
              <a:t>و </a:t>
            </a:r>
            <a:r>
              <a:rPr lang="fa-IR" sz="1200" b="1" dirty="0">
                <a:cs typeface="B Titr" panose="00000700000000000000" pitchFamily="2" charset="-78"/>
              </a:rPr>
              <a:t>فروش نقدی و روزانه امکان پذیر نیست </a:t>
            </a:r>
            <a:r>
              <a:rPr lang="fa-IR" sz="1200" b="1" dirty="0" smtClean="0">
                <a:cs typeface="B Titr" panose="00000700000000000000" pitchFamily="2" charset="-78"/>
              </a:rPr>
              <a:t>. جهت فعال نمودن کارت دانشجویی به امور دانشجویی مراجعه نمایید .</a:t>
            </a:r>
            <a:endParaRPr lang="fa-IR" sz="1200" b="1" dirty="0">
              <a:effectLst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3691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amoozesh</dc:creator>
  <cp:lastModifiedBy>amoozesh</cp:lastModifiedBy>
  <cp:revision>3</cp:revision>
  <dcterms:created xsi:type="dcterms:W3CDTF">2019-02-06T05:07:52Z</dcterms:created>
  <dcterms:modified xsi:type="dcterms:W3CDTF">2019-02-06T05:40:53Z</dcterms:modified>
</cp:coreProperties>
</file>